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D8E08E-957E-42C0-BB49-1611959CB987}">
  <a:tblStyle styleId="{21D8E08E-957E-42C0-BB49-1611959CB9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5a6125b1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5a6125b1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5a6125b1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5a6125b1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5a6125b1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5a6125b1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5a6125b1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5a6125b1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Doctypes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05850" y="1191300"/>
            <a:ext cx="5490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Version of HTML used in the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 type declaration.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Instruction to the browser about the document 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Null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24225" y="445025"/>
            <a:ext cx="54195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&lt;!Doctypes&gt;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66675" y="1142600"/>
            <a:ext cx="51498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4.01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Strict, HTML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4.01 Transitional,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4.01 Frameset,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XHTML 1.0 Strict,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XHTML 1.0 Transitional,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XHTML 1.0 Frameset,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XHTML 1.1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66675" y="445025"/>
            <a:ext cx="54567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Types of 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34325" y="1127825"/>
            <a:ext cx="6119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 Type Declaration in HTML 4.01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4.01 was based on SGML.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5 is not an SGML based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Doctype declaration differs between HTML versions.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&lt;!DOCTYPE html&gt;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17625" y="445025"/>
            <a:ext cx="53454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&lt;!Doctypes&gt;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07925" y="445025"/>
            <a:ext cx="53082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Specifications</a:t>
            </a:r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828550" y="139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{21D8E08E-957E-42C0-BB49-1611959CB987}</a:tableStyleId>
              </a:tblPr>
              <a:tblGrid>
                <a:gridCol w="2308825"/>
                <a:gridCol w="2308825"/>
              </a:tblGrid>
              <a:tr h="74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Display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None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Start tag/End tag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Start tag only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Usage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Structural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